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2" r:id="rId3"/>
    <p:sldId id="258" r:id="rId4"/>
    <p:sldId id="261" r:id="rId5"/>
    <p:sldId id="260" r:id="rId6"/>
    <p:sldId id="265" r:id="rId7"/>
    <p:sldId id="266" r:id="rId8"/>
    <p:sldId id="271" r:id="rId9"/>
    <p:sldId id="272" r:id="rId10"/>
    <p:sldId id="267" r:id="rId11"/>
    <p:sldId id="268" r:id="rId12"/>
    <p:sldId id="269" r:id="rId13"/>
    <p:sldId id="270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15370" cy="1368412"/>
          </a:xfrm>
        </p:spPr>
        <p:txBody>
          <a:bodyPr>
            <a:noAutofit/>
          </a:bodyPr>
          <a:lstStyle/>
          <a:p>
            <a:pPr algn="ctr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Сенсорное  воспитание детей  раннего  возраста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561931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29190" y="3571876"/>
            <a:ext cx="3357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Гагарина Вера Павловна воспитатель МДОУ </a:t>
            </a:r>
          </a:p>
          <a:p>
            <a:pPr algn="r"/>
            <a:r>
              <a:rPr lang="ru-RU" sz="2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№ 4 «Родничок»</a:t>
            </a:r>
            <a:endParaRPr lang="ru-RU" sz="24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325" y="2708920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ЕНСОРИКА\фото сенсорика\Фото1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412566" cy="5883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4238687" cy="317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СЕНСОРИКА\фото сенсорика\Фото1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14752"/>
            <a:ext cx="2571768" cy="293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785794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Восприятие величины</a:t>
            </a:r>
            <a:b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8715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развивать умение ориентироваться на величину предметов, соотносить действия рук с величиной предметов, соотносить по величине плоскостные и объемные фигуры, пробуя варианты и фиксируя верные, учитывать величину в практических действиях с предметами, соотносить предметы по величине;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закреплять словесное обозначение величин («большой», «маленький», «больше», «меньше»);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формировать отношение к величине как к значимому признаку;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обратить внимание на длину, высоту и ширину; знакомить со словами «длинный», «короткий», «высокий», «низкий», «широкий», «узкий»;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развивать умение соотносить предметы по длине, высоте и ширине в действиях с ними, определять зрительно предметы резко различной величины, соединять зрительный образ со словом, учить зрительно и по слову производить выбор и соотнесение величин;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обратить внимание на относительность величины предметов;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развивать умение осуществля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ть выбор величин по слову-названию.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14356"/>
            <a:ext cx="5310225" cy="398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6c295502cbf7fa62d1dfe979293181c3.jpg.jpg"/>
          <p:cNvPicPr>
            <a:picLocks noChangeAspect="1"/>
          </p:cNvPicPr>
          <p:nvPr/>
        </p:nvPicPr>
        <p:blipFill>
          <a:blip r:embed="rId3" cstate="print"/>
          <a:srcRect r="2466" b="17338"/>
          <a:stretch>
            <a:fillRect/>
          </a:stretch>
        </p:blipFill>
        <p:spPr>
          <a:xfrm>
            <a:off x="785786" y="4585555"/>
            <a:ext cx="3214678" cy="227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_4dc11ce3325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572008"/>
            <a:ext cx="3824927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8719" y="3667127"/>
            <a:ext cx="2232437" cy="297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642919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 слухового восприятия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857364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слухового восприятия у ребенка раннего и дошкольного возраста обеспечивает формирование представлений о звуковой стороне окружающего мира, ориентировку на звук как одну из важнейших характеристик и свойств предметов и явлений живой и неживой природы.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Овладение звуковыми характеристиками способствует целостности восприятия, что имеет важное значение в процессе познавательного развития ребенка.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71546"/>
            <a:ext cx="2214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учимся играя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!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89736"/>
            <a:ext cx="4357686" cy="326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СЕНСОРИКА\фото сенсорика\сенсорика\20151106_162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857232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F:\СЕНСОРИКА\фото сенсорика\Фото1756.jpg"/>
          <p:cNvPicPr>
            <a:picLocks noChangeAspect="1" noChangeArrowheads="1"/>
          </p:cNvPicPr>
          <p:nvPr/>
        </p:nvPicPr>
        <p:blipFill>
          <a:blip r:embed="rId4" cstate="print"/>
          <a:srcRect l="5368" t="7276" r="12234" b="10327"/>
          <a:stretch>
            <a:fillRect/>
          </a:stretch>
        </p:blipFill>
        <p:spPr bwMode="auto">
          <a:xfrm>
            <a:off x="4857752" y="3643313"/>
            <a:ext cx="4286248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СЕНСОРИКА\фото сенсорика\Фото1800.jpg"/>
          <p:cNvPicPr>
            <a:picLocks noChangeAspect="1" noChangeArrowheads="1"/>
          </p:cNvPicPr>
          <p:nvPr/>
        </p:nvPicPr>
        <p:blipFill>
          <a:blip r:embed="rId5" cstate="print"/>
          <a:srcRect l="8801" t="1172" r="3078" b="8801"/>
          <a:stretch>
            <a:fillRect/>
          </a:stretch>
        </p:blipFill>
        <p:spPr bwMode="auto">
          <a:xfrm>
            <a:off x="5643570" y="857232"/>
            <a:ext cx="3500430" cy="268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55ec69e825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2492896"/>
            <a:ext cx="3071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714356"/>
            <a:ext cx="4786314" cy="52149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Сенсорное развитие ребенка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Значение сенсорного развития в раннем и дошкольном детстве трудно переоценить. Именно этот возраст наиболее благоприятен для совершенствования деятельности органов чувств, накопления представлений об окружающем мире.</a:t>
            </a:r>
          </a:p>
          <a:p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936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СЕНСОРИКА\фото сенсорика\Фото1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906970" cy="293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66437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выделить основные задачи в сенсорном воспитании детей от рождения до 6 лет.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На первом году жизни это обогащение ребенка впечатлениями. Следует создать для малыша условия, чтобы он мог следить за движущимися яркими игрушками, хватать предметы разной формы и величины.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На втором - третьем году жизни дети должны научиться выделять цвет, форму и величину как особые признаки предметов, накапливать представления об основных разновидностях цвета и формы и об отношении между двумя предметами по величине.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Начиная с четвертого года жизни у детей формируют сенсорные эталоны: устойчивые, закрепленные в речи представления о цветах, геометрических фигурах и отношениях по величине между несколькими предметами. Позднее следует знакомить их с оттенками цвета, с вариантами геометрических фигур и с отношениями по величине, возникающими между элементами ряда, состоящего из большого количества предметов.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7467600" cy="111612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Одновременно с формированием эталонов необходимо учить детей способам обследования предметов: их группировке по цвету и форме вокруг образцов-эталонов, последовательному осмотру и описанию формы, выполнения все более сложных глазомерных действий.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Наконец, в качестве особой задачи выступает необходимость развивать у детей аналитическое восприятие: умение разбираться в сочетаниях цветов, расчленять форму предметов, выделять отдельные измерения величины.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На основе этих задач разработана система дидактических игр и упражнений.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038972" cy="1000132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для развития осязания (тактильного восприятия)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935480"/>
            <a:ext cx="4614866" cy="438912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осязанию относят тактильную (поверхностную) чувствительность (ощущение прикосновения, давления, боли, тепла, холода и др.).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развития тактильного восприятия ребенка играйте с разнообразными природными материалами и предметами, отличающимися структурой поверхности. Давайте малышу разные игрушки: пластмассовые, резиновые, деревянные, мягкие, пушистые.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786214" cy="4803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48" y="642918"/>
            <a:ext cx="4500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 можете сами сделать интересный сенсорный коврик из лоскутов ткани разной текстуры: мешковины, шерсти, шелка, меха.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Играйте с шишками. Полезно также играть с различными крупами: опускать ручки в тарелку и искать спрятанную маленькую игрушку. 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СЕНСОРИКА\фото сенсорика\Фото1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СЕНСОРИКА\фото сенсорика\Фото1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8623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56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Зрительное восприятие: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142984"/>
            <a:ext cx="25002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величина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07167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50057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357430"/>
            <a:ext cx="857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умение различать цвета, ориентируясь на их однородность или неоднородность при наложении; обозначать результат словами «такой», «не такой»; действовать по подражанию;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познакомить детей с названиями основных цветов (красный, синий, желтый, зеленый);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умение осуществлять выбор цвета по образцу и проверять его примериванием, ориентироваться на цвет как на значимый признак, производить выбор цвета по слову.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Игры, способствующие развитию цветового восприятия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5" y="1500174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927471" cy="2945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883046"/>
            <a:ext cx="2714644" cy="29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0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Восприятие формы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8572560" cy="4780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развивать умение практически различать форму – перераспределять пальцы на предмете в зависимости от формы, чтобы удержать предмет в руках;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развивать умение соотносить форму предметов с помощью проб, соотносить плоскостную и объемную формы в практическом действии с предметами;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сделать форму предмета значимой для ребенка, учить опираться на нее в деятельности;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развивать умение видеть форму в предмете, соотносить форму прорези и вкладки, составлять целое из разных геометрических форм, подбирая нужные с помощью проб и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примеривания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осуществлять выбор по образцу, проверять его с помощью наложения, вычленять контур предмета;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закреплять знание названий форм, осуществлять выбор формы по ее названию.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658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Сенсорное  воспитание детей  раннего  возраста</vt:lpstr>
      <vt:lpstr>Слайд 2</vt:lpstr>
      <vt:lpstr>Можно выделить основные задачи в сенсорном воспитании детей от рождения до 6 лет.   На первом году жизни это обогащение ребенка впечатлениями. Следует создать для малыша условия, чтобы он мог следить за движущимися яркими игрушками, хватать предметы разной формы и величины.   На втором - третьем году жизни дети должны научиться выделять цвет, форму и величину как особые признаки предметов, накапливать представления об основных разновидностях цвета и формы и об отношении между двумя предметами по величине.   Начиная с четвертого года жизни у детей формируют сенсорные эталоны: устойчивые, закрепленные в речи представления о цветах, геометрических фигурах и отношениях по величине между несколькими предметами. Позднее следует знакомить их с оттенками цвета, с вариантами геометрических фигур и с отношениями по величине, возникающими между элементами ряда, состоящего из большого количества предметов. </vt:lpstr>
      <vt:lpstr>Слайд 4</vt:lpstr>
      <vt:lpstr>Игры для развития осязания (тактильного восприятия)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Сенсорное воспитание детей раннего возраста</dc:title>
  <dc:creator>userpc</dc:creator>
  <cp:lastModifiedBy>userpc</cp:lastModifiedBy>
  <cp:revision>22</cp:revision>
  <dcterms:created xsi:type="dcterms:W3CDTF">2015-11-10T16:16:18Z</dcterms:created>
  <dcterms:modified xsi:type="dcterms:W3CDTF">2022-01-09T14:58:48Z</dcterms:modified>
</cp:coreProperties>
</file>